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340" r:id="rId3"/>
    <p:sldId id="341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42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pos="354">
          <p15:clr>
            <a:srgbClr val="A4A3A4"/>
          </p15:clr>
        </p15:guide>
        <p15:guide id="4" pos="47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crabulik" initials="Pc" lastIdx="2" clrIdx="0">
    <p:extLst>
      <p:ext uri="{19B8F6BF-5375-455C-9EA6-DF929625EA0E}">
        <p15:presenceInfo xmlns:p15="http://schemas.microsoft.com/office/powerpoint/2012/main" userId="f253f04846c16c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D44"/>
    <a:srgbClr val="00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4655"/>
  </p:normalViewPr>
  <p:slideViewPr>
    <p:cSldViewPr snapToGrid="0" snapToObjects="1" showGuides="1">
      <p:cViewPr>
        <p:scale>
          <a:sx n="100" d="100"/>
          <a:sy n="100" d="100"/>
        </p:scale>
        <p:origin x="2232" y="852"/>
      </p:cViewPr>
      <p:guideLst>
        <p:guide orient="horz" pos="924"/>
        <p:guide orient="horz" pos="1501"/>
        <p:guide pos="354"/>
        <p:guide pos="474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ECE0-0DFF-BD44-88D2-0FF326440D26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D2E3-D5F2-4A45-AF19-CC16CA56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1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079EE-3B77-AA4E-B586-B4DC1EA01BA6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0FA47-062E-4A4D-8B01-918B25201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90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erialise_BL_Wordmark_s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2" y="589280"/>
            <a:ext cx="2523688" cy="1524000"/>
          </a:xfrm>
          <a:prstGeom prst="rect">
            <a:avLst/>
          </a:prstGeom>
        </p:spPr>
      </p:pic>
      <p:pic>
        <p:nvPicPr>
          <p:cNvPr id="25" name="Picture 24" descr="pagina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7"/>
            <a:ext cx="9144000" cy="4986528"/>
          </a:xfrm>
          <a:prstGeom prst="rect">
            <a:avLst/>
          </a:prstGeom>
        </p:spPr>
      </p:pic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503" y="3204586"/>
            <a:ext cx="5213801" cy="1102519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644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pagina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930"/>
            <a:ext cx="9144000" cy="112643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22856" y="3956785"/>
            <a:ext cx="3359150" cy="495300"/>
          </a:xfrm>
        </p:spPr>
        <p:txBody>
          <a:bodyPr anchor="b"/>
          <a:lstStyle>
            <a:lvl1pPr marL="0" indent="0" algn="r">
              <a:buFont typeface="Arial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6096000" cy="16090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2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1 Landscap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83086"/>
            <a:ext cx="6096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3588360"/>
            <a:ext cx="6096000" cy="947736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1976" y="1422400"/>
            <a:ext cx="7880350" cy="2018289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1179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85180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4748"/>
            <a:ext cx="4851803" cy="2393616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50763" y="1402847"/>
            <a:ext cx="2342361" cy="3133249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631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Small Picture - In a nut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8138"/>
            <a:ext cx="485180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142480"/>
            <a:ext cx="4851803" cy="2393616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50763" y="1402847"/>
            <a:ext cx="2342361" cy="3133249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30225" y="708147"/>
            <a:ext cx="1979999" cy="238125"/>
          </a:xfrm>
          <a:solidFill>
            <a:schemeClr val="tx1"/>
          </a:solidFill>
        </p:spPr>
        <p:txBody>
          <a:bodyPr tIns="46800" bIns="46800" anchor="ctr">
            <a:noAutofit/>
          </a:bodyPr>
          <a:lstStyle>
            <a:lvl1pPr marL="0" indent="0">
              <a:buFont typeface="Arial"/>
              <a:buNone/>
              <a:defRPr sz="9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5130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457200" y="2044921"/>
            <a:ext cx="6654799" cy="2437378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928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1 Pictur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274" y="1717430"/>
            <a:ext cx="2895078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910273" y="2909082"/>
            <a:ext cx="3582851" cy="1587443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55848" cy="5143500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65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7996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269345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95854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1262063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290988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9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Dark Pictur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24" y="677304"/>
            <a:ext cx="5329319" cy="1840454"/>
          </a:xfrm>
          <a:solidFill>
            <a:schemeClr val="bg1">
              <a:alpha val="0"/>
            </a:schemeClr>
          </a:solidFill>
        </p:spPr>
        <p:txBody>
          <a:bodyPr>
            <a:noAutofit/>
          </a:bodyPr>
          <a:lstStyle>
            <a:lvl1pPr>
              <a:lnSpc>
                <a:spcPct val="9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Materialise_WT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3960813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9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Light Picture 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24" y="677304"/>
            <a:ext cx="5329319" cy="1840454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94" y="3961086"/>
            <a:ext cx="1419839" cy="7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80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88" y="637591"/>
            <a:ext cx="4049713" cy="1423087"/>
          </a:xfrm>
          <a:blipFill rotWithShape="1">
            <a:blip r:embed="rId2"/>
            <a:stretch>
              <a:fillRect/>
            </a:stretch>
          </a:blipFill>
        </p:spPr>
        <p:txBody>
          <a:bodyPr lIns="216000" tIns="234000" rIns="144000" bIns="234000" anchor="ctr">
            <a:sp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3400">
                <a:solidFill>
                  <a:srgbClr val="FFFFFF"/>
                </a:solidFill>
              </a:defRPr>
            </a:lvl1pPr>
            <a:lvl2pPr marL="265113" indent="0">
              <a:buFont typeface="Arial"/>
              <a:buNone/>
              <a:defRPr sz="3600">
                <a:solidFill>
                  <a:srgbClr val="FFFFFF"/>
                </a:solidFill>
              </a:defRPr>
            </a:lvl2pPr>
            <a:lvl3pPr marL="539750" indent="0">
              <a:buNone/>
              <a:defRPr sz="3600">
                <a:solidFill>
                  <a:srgbClr val="FFFFFF"/>
                </a:solidFill>
              </a:defRPr>
            </a:lvl3pPr>
            <a:lvl4pPr marL="715962" indent="0">
              <a:buNone/>
              <a:defRPr sz="3600">
                <a:solidFill>
                  <a:srgbClr val="FFFFFF"/>
                </a:solidFill>
              </a:defRPr>
            </a:lvl4pPr>
            <a:lvl5pPr marL="1828800" indent="0">
              <a:buNone/>
              <a:defRPr sz="3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875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2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3k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"/>
            <a:ext cx="9180002" cy="491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1" y="2209555"/>
            <a:ext cx="3732778" cy="1439353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WT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91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5143500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" y="3176754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108609" y="3905104"/>
            <a:ext cx="5473398" cy="495300"/>
          </a:xfrm>
        </p:spPr>
        <p:txBody>
          <a:bodyPr anchor="b">
            <a:noAutofit/>
          </a:bodyPr>
          <a:lstStyle>
            <a:lvl1pPr marL="0" indent="0" algn="r">
              <a:buFont typeface="Arial"/>
              <a:buNone/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374826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6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4845845"/>
            <a:ext cx="2133600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7397EC-AD80-4910-B762-2A6134F046A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30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3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94"/>
            <a:ext cx="9144000" cy="51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0" y="1759612"/>
            <a:ext cx="3723829" cy="1439353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3" name="Picture 12" descr="Materialise_BL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94" y="3961086"/>
            <a:ext cx="1419839" cy="7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36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sion 4">
    <p:bg>
      <p:bgPr>
        <a:blipFill dpi="0" rotWithShape="1">
          <a:blip r:embed="rId2">
            <a:lum bright="70000" contrast="-70000"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69"/>
            <a:ext cx="9144000" cy="449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3855087" cy="1517999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BL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9839" cy="7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50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359" y="2288667"/>
            <a:ext cx="7077075" cy="2273173"/>
          </a:xfrm>
        </p:spPr>
        <p:txBody>
          <a:bodyPr>
            <a:normAutofit/>
          </a:bodyPr>
          <a:lstStyle>
            <a:lvl1pPr marL="263525" indent="-263525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AutoNum type="arabicPeriod"/>
              <a:defRPr sz="160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agenda[1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20"/>
            <a:ext cx="9144000" cy="1018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346487"/>
            <a:ext cx="6096000" cy="653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3115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5" cy="24655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829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6" cy="2465515"/>
          </a:xfrm>
        </p:spPr>
        <p:txBody>
          <a:bodyPr numCol="2" spcCol="72000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7673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Elevator pi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028138"/>
            <a:ext cx="6096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159976"/>
            <a:ext cx="7077075" cy="23442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30225" y="708147"/>
            <a:ext cx="1979999" cy="238125"/>
          </a:xfrm>
          <a:solidFill>
            <a:schemeClr val="accent3"/>
          </a:solidFill>
        </p:spPr>
        <p:txBody>
          <a:bodyPr tIns="46800" bIns="46800" anchor="ctr">
            <a:noAutofit/>
          </a:bodyPr>
          <a:lstStyle>
            <a:lvl1pPr marL="0" indent="0">
              <a:buFont typeface="Arial"/>
              <a:buNone/>
              <a:defRPr sz="9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6478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5581922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5581922" cy="24655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6643898" y="1687960"/>
            <a:ext cx="1884758" cy="1179066"/>
          </a:xfrm>
          <a:solidFill>
            <a:schemeClr val="accent2"/>
          </a:solidFill>
        </p:spPr>
        <p:txBody>
          <a:bodyPr tIns="93600">
            <a:noAutofit/>
          </a:bodyPr>
          <a:lstStyle>
            <a:lvl1pPr marL="0" indent="0" algn="l">
              <a:buFont typeface="Arial"/>
              <a:buNone/>
              <a:defRPr sz="1000">
                <a:solidFill>
                  <a:schemeClr val="bg1"/>
                </a:solidFill>
              </a:defRPr>
            </a:lvl1pPr>
            <a:lvl2pPr marL="88900" indent="-88900" algn="l">
              <a:buFont typeface="Lucida Grande"/>
              <a:buChar char="-"/>
              <a:defRPr sz="900">
                <a:solidFill>
                  <a:schemeClr val="bg1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800">
                <a:solidFill>
                  <a:schemeClr val="bg1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28"/>
          <p:cNvSpPr>
            <a:spLocks noGrp="1"/>
          </p:cNvSpPr>
          <p:nvPr>
            <p:ph type="body" sz="quarter" idx="19"/>
          </p:nvPr>
        </p:nvSpPr>
        <p:spPr>
          <a:xfrm>
            <a:off x="6643898" y="3238931"/>
            <a:ext cx="1884758" cy="1179066"/>
          </a:xfrm>
          <a:solidFill>
            <a:schemeClr val="bg1">
              <a:lumMod val="85000"/>
            </a:schemeClr>
          </a:solidFill>
        </p:spPr>
        <p:txBody>
          <a:bodyPr tIns="93600">
            <a:noAutofit/>
          </a:bodyPr>
          <a:lstStyle>
            <a:lvl1pPr marL="0" indent="0" algn="l">
              <a:buFont typeface="Arial"/>
              <a:buNone/>
              <a:defRPr sz="1000"/>
            </a:lvl1pPr>
            <a:lvl2pPr marL="88900" indent="-88900" algn="l">
              <a:buFont typeface="Lucida Grande"/>
              <a:buChar char="-"/>
              <a:defRPr sz="900"/>
            </a:lvl2pPr>
            <a:lvl3pPr marL="177800" indent="-88900" algn="l">
              <a:buFont typeface="Arial"/>
              <a:buChar char="•"/>
              <a:tabLst/>
              <a:defRPr sz="8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6643898" y="1451735"/>
            <a:ext cx="1884758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6643898" y="3002706"/>
            <a:ext cx="1884758" cy="238125"/>
          </a:xfrm>
          <a:solidFill>
            <a:srgbClr val="F0B322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283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583" y="2067343"/>
            <a:ext cx="7066517" cy="22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</p:txBody>
      </p:sp>
      <p:pic>
        <p:nvPicPr>
          <p:cNvPr id="12" name="Picture 11" descr="Materialise_BL_sRGB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9839" cy="701752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9022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rial"/>
              </a:defRPr>
            </a:lvl1pPr>
          </a:lstStyle>
          <a:p>
            <a:r>
              <a:rPr lang="en-US" dirty="0" smtClean="0"/>
              <a:t>Feb 22th 2016 |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16920" y="4685567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89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76" r:id="rId5"/>
    <p:sldLayoutId id="2147483650" r:id="rId6"/>
    <p:sldLayoutId id="2147483663" r:id="rId7"/>
    <p:sldLayoutId id="2147483674" r:id="rId8"/>
    <p:sldLayoutId id="2147483673" r:id="rId9"/>
    <p:sldLayoutId id="2147483664" r:id="rId10"/>
    <p:sldLayoutId id="2147483665" r:id="rId11"/>
    <p:sldLayoutId id="2147483666" r:id="rId12"/>
    <p:sldLayoutId id="2147483675" r:id="rId13"/>
    <p:sldLayoutId id="2147483668" r:id="rId14"/>
    <p:sldLayoutId id="2147483667" r:id="rId15"/>
    <p:sldLayoutId id="2147483654" r:id="rId16"/>
    <p:sldLayoutId id="2147483669" r:id="rId17"/>
    <p:sldLayoutId id="2147483670" r:id="rId18"/>
    <p:sldLayoutId id="2147483671" r:id="rId19"/>
    <p:sldLayoutId id="2147483655" r:id="rId20"/>
    <p:sldLayoutId id="2147483672" r:id="rId21"/>
    <p:sldLayoutId id="2147483677" r:id="rId2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+mj-cs"/>
        </a:defRPr>
      </a:lvl1pPr>
    </p:titleStyle>
    <p:bodyStyle>
      <a:lvl1pPr marL="355600" indent="-355600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0000"/>
        <a:buFontTx/>
        <a:buBlip>
          <a:blip r:embed="rId25"/>
        </a:buBlip>
        <a:defRPr sz="1600" kern="1200">
          <a:solidFill>
            <a:schemeClr val="accent2"/>
          </a:solidFill>
          <a:latin typeface="Arial"/>
          <a:ea typeface="+mn-ea"/>
          <a:cs typeface="+mn-cs"/>
        </a:defRPr>
      </a:lvl1pPr>
      <a:lvl2pPr marL="720725" indent="-365125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5000"/>
        <a:buFontTx/>
        <a:buBlip>
          <a:blip r:embed="rId25"/>
        </a:buBlip>
        <a:defRPr sz="1400" kern="1200">
          <a:solidFill>
            <a:schemeClr val="accent2"/>
          </a:solidFill>
          <a:latin typeface="Arial"/>
          <a:ea typeface="+mn-ea"/>
          <a:cs typeface="+mn-cs"/>
        </a:defRPr>
      </a:lvl2pPr>
      <a:lvl3pPr marL="893763" indent="-173038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Lucida Grande"/>
        <a:buChar char="-"/>
        <a:tabLst/>
        <a:defRPr sz="1200" kern="1200">
          <a:solidFill>
            <a:schemeClr val="accent2"/>
          </a:solidFill>
          <a:latin typeface="Arial"/>
          <a:ea typeface="+mn-ea"/>
          <a:cs typeface="+mn-cs"/>
        </a:defRPr>
      </a:lvl3pPr>
      <a:lvl4pPr marL="1076325" indent="-182563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/>
        <a:buChar char="–"/>
        <a:defRPr sz="1100" kern="1200">
          <a:solidFill>
            <a:schemeClr val="accent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368205" y="3204586"/>
            <a:ext cx="5213801" cy="1102519"/>
          </a:xfrm>
        </p:spPr>
        <p:txBody>
          <a:bodyPr/>
          <a:lstStyle/>
          <a:p>
            <a:r>
              <a:rPr lang="en-US" dirty="0"/>
              <a:t>ASP.NET </a:t>
            </a:r>
            <a:r>
              <a:rPr lang="en-US" dirty="0" smtClean="0"/>
              <a:t>CORE – Web API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What’s next?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71" y="845853"/>
            <a:ext cx="5772713" cy="3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Orders List Service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59" y="762572"/>
            <a:ext cx="2831203" cy="3553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54" y="892038"/>
            <a:ext cx="3438822" cy="1912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33" y="485775"/>
            <a:ext cx="3705854" cy="47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8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/>
              <a:t>Dependency injection into controllers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4583" y="895351"/>
            <a:ext cx="7066517" cy="3433444"/>
          </a:xfrm>
        </p:spPr>
        <p:txBody>
          <a:bodyPr/>
          <a:lstStyle/>
          <a:p>
            <a:r>
              <a:rPr lang="en-US" dirty="0"/>
              <a:t>Constructor Injection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Action Injection with </a:t>
            </a:r>
            <a:r>
              <a:rPr lang="en-US" dirty="0" err="1"/>
              <a:t>FromServices</a:t>
            </a:r>
            <a:endParaRPr lang="en-US" dirty="0"/>
          </a:p>
          <a:p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77" y="1390484"/>
            <a:ext cx="4267796" cy="1181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77" y="3118951"/>
            <a:ext cx="4515480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9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/>
              <a:t>Registering Your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4583" y="895351"/>
            <a:ext cx="7066517" cy="3433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ASP.NET services can be configured with the following lifetimes:</a:t>
            </a:r>
            <a:endParaRPr lang="en-US" dirty="0" smtClean="0"/>
          </a:p>
          <a:p>
            <a:r>
              <a:rPr lang="en-US" dirty="0"/>
              <a:t>Transient lifetime services are created each time they are requested.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Scoped lifetime services are created once per request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Singleton lifetime services are created the first time they are requested </a:t>
            </a:r>
            <a:r>
              <a:rPr lang="en-US" dirty="0" smtClean="0"/>
              <a:t>and </a:t>
            </a:r>
            <a:r>
              <a:rPr lang="en-US" dirty="0"/>
              <a:t>then every subsequent request will use the same instance.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24" y="3747689"/>
            <a:ext cx="4391638" cy="581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24" y="2500269"/>
            <a:ext cx="4439270" cy="619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25" y="1628895"/>
            <a:ext cx="4391638" cy="5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8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Checking Lifetimes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9" y="1209438"/>
            <a:ext cx="563006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4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Links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83" y="895351"/>
            <a:ext cx="7066517" cy="3433444"/>
          </a:xfrm>
        </p:spPr>
        <p:txBody>
          <a:bodyPr/>
          <a:lstStyle/>
          <a:p>
            <a:r>
              <a:rPr lang="en-US" dirty="0"/>
              <a:t>https://www.microsoft.com/net/download/thank-you/aspnet-ebook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://docs.microsoft.com/en-us/aspnet/web-api/overview/getting-started-with-aspnet-web-api/tutorial-your-first-web-api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://metanit.com/sharp/aspnet5/23.1.php</a:t>
            </a:r>
          </a:p>
          <a:p>
            <a:r>
              <a:rPr lang="en-US" dirty="0" smtClean="0"/>
              <a:t>https</a:t>
            </a:r>
            <a:r>
              <a:rPr lang="en-US" dirty="0"/>
              <a:t>://habrahabr.ru/post/181988/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90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1009428"/>
            <a:ext cx="7024712" cy="4134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Web API fundamentals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19" y="2235994"/>
            <a:ext cx="4572000" cy="1924050"/>
          </a:xfrm>
        </p:spPr>
      </p:pic>
    </p:spTree>
    <p:extLst>
      <p:ext uri="{BB962C8B-B14F-4D97-AF65-F5344CB8AC3E}">
        <p14:creationId xmlns:p14="http://schemas.microsoft.com/office/powerpoint/2010/main" val="344500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Web API architecture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6" name="Picture 2" descr="https://habrastorage.org/files/4f9/9a5/b31/4f99a5b31d5342529a70cd82495bfa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34" y="1065212"/>
            <a:ext cx="41910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Setup the project for Web API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863855"/>
            <a:ext cx="6470199" cy="3350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455539"/>
            <a:ext cx="6082278" cy="36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Add domain models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495" y="882190"/>
            <a:ext cx="3415430" cy="3963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3" y="927308"/>
            <a:ext cx="2567829" cy="391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9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Add Orders Controller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890353"/>
            <a:ext cx="2419688" cy="3362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988" y="630835"/>
            <a:ext cx="3691335" cy="43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Setup Postman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883932"/>
            <a:ext cx="5194795" cy="3716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75" y="1306360"/>
            <a:ext cx="5973199" cy="37683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4" y="883932"/>
            <a:ext cx="6837925" cy="39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Routing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1133330"/>
            <a:ext cx="5078929" cy="1657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0585" y="1695450"/>
            <a:ext cx="3056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D0D16"/>
                </a:solidFill>
                <a:latin typeface="Arial"/>
                <a:cs typeface="Arial"/>
              </a:rPr>
              <a:t>- configure MVC middleware with routing;</a:t>
            </a:r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6" y="3007263"/>
            <a:ext cx="4208620" cy="16409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78110" y="3535343"/>
            <a:ext cx="305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D0D16"/>
                </a:solidFill>
                <a:latin typeface="Arial"/>
                <a:cs typeface="Arial"/>
              </a:rPr>
              <a:t>- attribute routing;</a:t>
            </a:r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5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Getting Orders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929775"/>
            <a:ext cx="5129686" cy="4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Materialise">
      <a:dk1>
        <a:sysClr val="windowText" lastClr="000000"/>
      </a:dk1>
      <a:lt1>
        <a:sysClr val="window" lastClr="FFFFFF"/>
      </a:lt1>
      <a:dk2>
        <a:srgbClr val="FFFFFF"/>
      </a:dk2>
      <a:lt2>
        <a:srgbClr val="939598"/>
      </a:lt2>
      <a:accent1>
        <a:srgbClr val="0058A5"/>
      </a:accent1>
      <a:accent2>
        <a:srgbClr val="0D0D16"/>
      </a:accent2>
      <a:accent3>
        <a:srgbClr val="F0B322"/>
      </a:accent3>
      <a:accent4>
        <a:srgbClr val="3379B9"/>
      </a:accent4>
      <a:accent5>
        <a:srgbClr val="3D3D48"/>
      </a:accent5>
      <a:accent6>
        <a:srgbClr val="6696CA"/>
      </a:accent6>
      <a:hlink>
        <a:srgbClr val="6E6E77"/>
      </a:hlink>
      <a:folHlink>
        <a:srgbClr val="006F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rgbClr val="0D0D16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4DD2AC82-CC8C-4F02-BC87-0E547A436A09}" vid="{F7353BA4-3667-4C43-B274-4DE094D7CD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Eyewear Online</Template>
  <TotalTime>13285</TotalTime>
  <Words>110</Words>
  <Application>Microsoft Office PowerPoint</Application>
  <PresentationFormat>On-screen Show (16:9)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Hebrew</vt:lpstr>
      <vt:lpstr>Calibri</vt:lpstr>
      <vt:lpstr>Lucida Grande</vt:lpstr>
      <vt:lpstr>Office-thema</vt:lpstr>
      <vt:lpstr>ASP.NET CORE – Web API</vt:lpstr>
      <vt:lpstr>Web API fundamentals</vt:lpstr>
      <vt:lpstr>Web API architecture</vt:lpstr>
      <vt:lpstr>Setup the project for Web API</vt:lpstr>
      <vt:lpstr>Add domain models</vt:lpstr>
      <vt:lpstr>Add Orders Controller</vt:lpstr>
      <vt:lpstr>Setup Postman</vt:lpstr>
      <vt:lpstr>Routing</vt:lpstr>
      <vt:lpstr>Getting Orders</vt:lpstr>
      <vt:lpstr>What’s next?</vt:lpstr>
      <vt:lpstr>Orders List Service</vt:lpstr>
      <vt:lpstr>Dependency injection into controllers</vt:lpstr>
      <vt:lpstr>Registering Your Services</vt:lpstr>
      <vt:lpstr>Checking Lifetimes</vt:lpstr>
      <vt:lpstr>Links</vt:lpstr>
    </vt:vector>
  </TitlesOfParts>
  <Company>Materialise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Wearable Online Platform</dc:title>
  <dc:creator>Dmitriy Nagachevskyi</dc:creator>
  <cp:lastModifiedBy>Pavel crabulik</cp:lastModifiedBy>
  <cp:revision>214</cp:revision>
  <dcterms:created xsi:type="dcterms:W3CDTF">2016-11-30T09:45:16Z</dcterms:created>
  <dcterms:modified xsi:type="dcterms:W3CDTF">2017-08-21T20:06:44Z</dcterms:modified>
</cp:coreProperties>
</file>